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57" r:id="rId4"/>
    <p:sldId id="282" r:id="rId5"/>
    <p:sldId id="283" r:id="rId6"/>
    <p:sldId id="259" r:id="rId7"/>
    <p:sldId id="260" r:id="rId8"/>
    <p:sldId id="262" r:id="rId9"/>
    <p:sldId id="275" r:id="rId10"/>
    <p:sldId id="263" r:id="rId11"/>
    <p:sldId id="274" r:id="rId12"/>
    <p:sldId id="265" r:id="rId13"/>
    <p:sldId id="278" r:id="rId14"/>
    <p:sldId id="267" r:id="rId15"/>
    <p:sldId id="268" r:id="rId16"/>
    <p:sldId id="269" r:id="rId17"/>
    <p:sldId id="270" r:id="rId18"/>
    <p:sldId id="266" r:id="rId19"/>
    <p:sldId id="280" r:id="rId20"/>
    <p:sldId id="271" r:id="rId21"/>
    <p:sldId id="272" r:id="rId22"/>
    <p:sldId id="273" r:id="rId23"/>
    <p:sldId id="264" r:id="rId24"/>
    <p:sldId id="28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76A85CB-890E-4C53-BD5D-6F4CD91793BC}">
          <p14:sldIdLst>
            <p14:sldId id="256"/>
            <p14:sldId id="258"/>
            <p14:sldId id="257"/>
            <p14:sldId id="282"/>
            <p14:sldId id="283"/>
            <p14:sldId id="259"/>
            <p14:sldId id="260"/>
            <p14:sldId id="262"/>
            <p14:sldId id="275"/>
          </p14:sldIdLst>
        </p14:section>
        <p14:section name="Coordination" id="{FAD0CA8D-01DC-451D-9DE6-F51F39A52F92}">
          <p14:sldIdLst>
            <p14:sldId id="263"/>
            <p14:sldId id="274"/>
          </p14:sldIdLst>
        </p14:section>
        <p14:section name="Movement" id="{7515AE24-FCCA-480D-BBFC-5116E9749A37}">
          <p14:sldIdLst>
            <p14:sldId id="265"/>
            <p14:sldId id="278"/>
            <p14:sldId id="267"/>
            <p14:sldId id="268"/>
            <p14:sldId id="269"/>
            <p14:sldId id="270"/>
          </p14:sldIdLst>
        </p14:section>
        <p14:section name="Challenge" id="{D6A753F9-3F31-48C8-AC7B-152F6EF11F59}">
          <p14:sldIdLst>
            <p14:sldId id="266"/>
            <p14:sldId id="280"/>
            <p14:sldId id="271"/>
            <p14:sldId id="272"/>
            <p14:sldId id="273"/>
          </p14:sldIdLst>
        </p14:section>
        <p14:section name="Video" id="{2114A0CC-77A8-4EE6-BC04-BC1DA7CB0F02}">
          <p14:sldIdLst>
            <p14:sldId id="264"/>
            <p14:sldId id="281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9" d="100"/>
          <a:sy n="99" d="100"/>
        </p:scale>
        <p:origin x="63" y="1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4A8AE-7B03-43E7-B368-8D4B47DB260C}" type="datetimeFigureOut">
              <a:rPr lang="en-US" smtClean="0"/>
              <a:t>12/9/2014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98F24-B752-4282-91B6-26BC2EB314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2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F24-B752-4282-91B6-26BC2EB314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0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98F24-B752-4282-91B6-26BC2EB314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9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537A5-20BD-4FB2-AB16-353499F67A4F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E9DF-9F16-49A6-9372-72E3DF67A5A2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9804B-D564-4FCA-92C7-138BAD48FF42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1DDAE-1A42-48FD-8347-A4B0182A5281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505CB-1EA9-483D-95DD-2EDF1BF3115D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95789-662C-4942-B8D5-DE9029F8B70B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8F6A-CE2A-4582-9777-82AB95DB6834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BCA8B-297D-41CA-A15A-CBB14D82F00E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0941E-E444-44FE-B142-DC6C191AAAE1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620C-EC4C-4D12-83A3-0BC887383002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3BC8B-CAD9-48D9-A5FD-82B0E0157428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01877-2EFA-45AB-85A0-2BA6C4395F03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B68A1-437F-475B-A237-C1136F7F9EA8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617E8-B1AD-431B-991A-BBAF1B8931AC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B29C2-E29B-467A-BA62-AA0D4D8409F1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0C92-5C59-4598-A0C8-038CE503C1B3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328E-EBF9-4EF6-B2E2-D3E5BC936BF9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C3AF8A8-5B0F-448A-96E0-3ED277667513}" type="datetime1">
              <a:rPr lang="en-US" smtClean="0"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umanoid-robotics.com/products.php?product=Robot-Kit-with-Mecanum-Wheel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Team Are We There Yet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Design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1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Coordination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Purpose </a:t>
            </a:r>
          </a:p>
          <a:p>
            <a:pPr lvl="1"/>
            <a:r>
              <a:rPr lang="en-US" dirty="0" smtClean="0"/>
              <a:t>Progresses system through state diagram</a:t>
            </a:r>
          </a:p>
          <a:p>
            <a:pPr lvl="1"/>
            <a:r>
              <a:rPr lang="en-US" dirty="0" smtClean="0"/>
              <a:t>“Master” of system</a:t>
            </a:r>
          </a:p>
          <a:p>
            <a:r>
              <a:rPr lang="en-US" dirty="0" smtClean="0"/>
              <a:t>Responsibilities</a:t>
            </a:r>
          </a:p>
          <a:p>
            <a:pPr lvl="1"/>
            <a:r>
              <a:rPr lang="en-US" dirty="0"/>
              <a:t>Read input from sensors</a:t>
            </a:r>
          </a:p>
          <a:p>
            <a:pPr lvl="1"/>
            <a:r>
              <a:rPr lang="en-US" dirty="0"/>
              <a:t>Interpret sensor reading</a:t>
            </a:r>
          </a:p>
          <a:p>
            <a:pPr lvl="1"/>
            <a:r>
              <a:rPr lang="en-US" dirty="0"/>
              <a:t>Activate corresponding subsystem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79" y="2055813"/>
            <a:ext cx="4237780" cy="42005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 B+</a:t>
            </a:r>
          </a:p>
          <a:p>
            <a:r>
              <a:rPr lang="en-US" dirty="0" smtClean="0"/>
              <a:t>Arduino Mega 2560</a:t>
            </a:r>
          </a:p>
          <a:p>
            <a:r>
              <a:rPr lang="en-US" dirty="0" smtClean="0"/>
              <a:t>QTR-8A Line Sensor Array</a:t>
            </a:r>
          </a:p>
          <a:p>
            <a:r>
              <a:rPr lang="en-US" dirty="0" smtClean="0"/>
              <a:t>USB Camera</a:t>
            </a:r>
          </a:p>
          <a:p>
            <a:r>
              <a:rPr lang="en-US" dirty="0" smtClean="0"/>
              <a:t>Ultrasonic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 and Responsibility</a:t>
            </a:r>
          </a:p>
          <a:p>
            <a:pPr lvl="1"/>
            <a:r>
              <a:rPr lang="en-US" dirty="0" smtClean="0"/>
              <a:t>Performs all movement operations</a:t>
            </a:r>
          </a:p>
          <a:p>
            <a:pPr lvl="2"/>
            <a:r>
              <a:rPr lang="en-US" dirty="0" smtClean="0"/>
              <a:t>Motors and wheels</a:t>
            </a:r>
          </a:p>
          <a:p>
            <a:pPr lvl="2"/>
            <a:r>
              <a:rPr lang="en-US" dirty="0" smtClean="0"/>
              <a:t>Chassis</a:t>
            </a:r>
          </a:p>
          <a:p>
            <a:r>
              <a:rPr lang="en-US" dirty="0" smtClean="0"/>
              <a:t>Constraints</a:t>
            </a:r>
          </a:p>
          <a:p>
            <a:pPr lvl="1"/>
            <a:r>
              <a:rPr lang="en-US" dirty="0" smtClean="0"/>
              <a:t>Fit within starting area</a:t>
            </a:r>
          </a:p>
          <a:p>
            <a:pPr lvl="1"/>
            <a:r>
              <a:rPr lang="en-US" dirty="0" smtClean="0"/>
              <a:t>Maintain contact with course floor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17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Nema</a:t>
            </a:r>
            <a:r>
              <a:rPr lang="en-US" dirty="0" smtClean="0"/>
              <a:t> </a:t>
            </a:r>
            <a:r>
              <a:rPr lang="en-US" dirty="0"/>
              <a:t>16 Stepper Motor</a:t>
            </a:r>
          </a:p>
          <a:p>
            <a:r>
              <a:rPr lang="en-US" dirty="0" smtClean="0"/>
              <a:t>Wooden </a:t>
            </a:r>
            <a:r>
              <a:rPr lang="en-US" dirty="0"/>
              <a:t>Chassis</a:t>
            </a:r>
          </a:p>
          <a:p>
            <a:r>
              <a:rPr lang="en-US" dirty="0" err="1"/>
              <a:t>Mecanum</a:t>
            </a:r>
            <a:r>
              <a:rPr lang="en-US" dirty="0"/>
              <a:t> Wheels </a:t>
            </a:r>
          </a:p>
          <a:p>
            <a:r>
              <a:rPr lang="en-US" dirty="0" smtClean="0"/>
              <a:t>5000mah </a:t>
            </a:r>
            <a:r>
              <a:rPr lang="en-US" dirty="0"/>
              <a:t>14.8V </a:t>
            </a:r>
            <a:r>
              <a:rPr lang="en-US" dirty="0" err="1" smtClean="0"/>
              <a:t>LiPo</a:t>
            </a:r>
            <a:r>
              <a:rPr lang="en-US" dirty="0" smtClean="0"/>
              <a:t> Battery</a:t>
            </a:r>
            <a:endParaRPr lang="en-US" dirty="0"/>
          </a:p>
          <a:p>
            <a:r>
              <a:rPr lang="en-US" dirty="0" smtClean="0"/>
              <a:t>Adjustable </a:t>
            </a:r>
            <a:r>
              <a:rPr lang="en-US" dirty="0"/>
              <a:t>Voltage Regulator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/>
              <a:t>Motor </a:t>
            </a:r>
            <a:r>
              <a:rPr lang="en-US" dirty="0" smtClean="0"/>
              <a:t>Shields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8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2 tiers</a:t>
            </a:r>
          </a:p>
          <a:p>
            <a:r>
              <a:rPr lang="en-US" dirty="0" smtClean="0"/>
              <a:t>(weight)</a:t>
            </a:r>
          </a:p>
          <a:p>
            <a:r>
              <a:rPr lang="en-US" dirty="0" smtClean="0"/>
              <a:t>(dimensions)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58" y="452718"/>
            <a:ext cx="4245229" cy="2400576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58" y="3267456"/>
            <a:ext cx="4808012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4 Stepper Motors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Adafruit</a:t>
            </a:r>
            <a:r>
              <a:rPr lang="en-US" dirty="0" smtClean="0"/>
              <a:t> Motor Shields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66" y="3940450"/>
            <a:ext cx="3612648" cy="204286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3074" name="Picture 2" descr="C:\Users\asenopoulos\Desktop\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321" y="965916"/>
            <a:ext cx="3910288" cy="523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7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Mecanum</a:t>
            </a:r>
            <a:r>
              <a:rPr lang="en-US" dirty="0" smtClean="0"/>
              <a:t> Wheels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2050" name="Picture 2" descr="mechanum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525" y="2606272"/>
            <a:ext cx="5381625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73430" y="5627898"/>
            <a:ext cx="20778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Source: Humanoid Robotics</a:t>
            </a:r>
            <a:endParaRPr lang="en-US" sz="1100" dirty="0"/>
          </a:p>
        </p:txBody>
      </p:sp>
      <p:pic>
        <p:nvPicPr>
          <p:cNvPr id="8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01" y="2906172"/>
            <a:ext cx="4245229" cy="2400576"/>
          </a:xfrm>
        </p:spPr>
      </p:pic>
    </p:spTree>
    <p:extLst>
      <p:ext uri="{BB962C8B-B14F-4D97-AF65-F5344CB8AC3E}">
        <p14:creationId xmlns:p14="http://schemas.microsoft.com/office/powerpoint/2010/main" val="3724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853248"/>
            <a:ext cx="4396339" cy="4195763"/>
          </a:xfrm>
        </p:spPr>
        <p:txBody>
          <a:bodyPr/>
          <a:lstStyle/>
          <a:p>
            <a:r>
              <a:rPr lang="en-US" dirty="0" smtClean="0"/>
              <a:t>14.8 V Four cell lithium polymer battery.</a:t>
            </a:r>
          </a:p>
          <a:p>
            <a:endParaRPr lang="en-US" dirty="0"/>
          </a:p>
          <a:p>
            <a:r>
              <a:rPr lang="en-US" smtClean="0"/>
              <a:t>USB battery.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46" y="926656"/>
            <a:ext cx="4395788" cy="248571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Subsystem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 and Responsibility</a:t>
            </a:r>
          </a:p>
          <a:p>
            <a:pPr lvl="1"/>
            <a:r>
              <a:rPr lang="en-US" dirty="0" smtClean="0"/>
              <a:t>Efficient and accurate completion of challenges.</a:t>
            </a:r>
            <a:endParaRPr lang="en-US" dirty="0"/>
          </a:p>
          <a:p>
            <a:r>
              <a:rPr lang="en-US" dirty="0" smtClean="0"/>
              <a:t>Constraints</a:t>
            </a:r>
            <a:endParaRPr lang="en-US" dirty="0"/>
          </a:p>
          <a:p>
            <a:pPr lvl="1"/>
            <a:r>
              <a:rPr lang="en-US" dirty="0" smtClean="0"/>
              <a:t>Challenge modules must fit within space allotted by chassis.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74" y="3795490"/>
            <a:ext cx="4808012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6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Parts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Servo motor</a:t>
            </a:r>
          </a:p>
          <a:p>
            <a:r>
              <a:rPr lang="en-US" dirty="0" smtClean="0"/>
              <a:t>Lumber</a:t>
            </a:r>
          </a:p>
          <a:p>
            <a:r>
              <a:rPr lang="en-US" dirty="0" smtClean="0"/>
              <a:t>3D printer filament</a:t>
            </a:r>
          </a:p>
          <a:p>
            <a:r>
              <a:rPr lang="en-US" dirty="0" smtClean="0"/>
              <a:t>3 DC motors</a:t>
            </a:r>
          </a:p>
          <a:p>
            <a:r>
              <a:rPr lang="en-US" dirty="0" smtClean="0"/>
              <a:t>Stepper motor</a:t>
            </a:r>
          </a:p>
          <a:p>
            <a:r>
              <a:rPr lang="en-US" dirty="0" err="1" smtClean="0"/>
              <a:t>Photoresistors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6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Mission</a:t>
            </a:r>
          </a:p>
          <a:p>
            <a:pPr lvl="1"/>
            <a:r>
              <a:rPr lang="en-US" dirty="0" smtClean="0"/>
              <a:t>Play the game “Simon” for 15 seconds</a:t>
            </a:r>
          </a:p>
          <a:p>
            <a:pPr lvl="1"/>
            <a:r>
              <a:rPr lang="en-US" dirty="0" smtClean="0"/>
              <a:t>Pick up a playing card and carry it across the finish line</a:t>
            </a:r>
          </a:p>
          <a:p>
            <a:pPr lvl="1"/>
            <a:r>
              <a:rPr lang="en-US" dirty="0" smtClean="0"/>
              <a:t>Twist one row of a Rubik’s cube 180 degrees</a:t>
            </a:r>
          </a:p>
          <a:p>
            <a:pPr lvl="1"/>
            <a:r>
              <a:rPr lang="en-US" dirty="0" smtClean="0"/>
              <a:t>Draw “IEEE” on an Etch-A-Sketch</a:t>
            </a:r>
          </a:p>
          <a:p>
            <a:pPr lvl="1"/>
            <a:r>
              <a:rPr lang="en-US" dirty="0" smtClean="0"/>
              <a:t>Line follow</a:t>
            </a:r>
          </a:p>
          <a:p>
            <a:pPr lvl="1"/>
            <a:r>
              <a:rPr lang="en-US" dirty="0" smtClean="0"/>
              <a:t>Complete round in 5 minutes or less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Simon Interactor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Photo resistors to detect the lights on the game.</a:t>
            </a:r>
          </a:p>
          <a:p>
            <a:r>
              <a:rPr lang="en-US" dirty="0" smtClean="0"/>
              <a:t>Rotate 360 degrees with small DC motor.</a:t>
            </a:r>
          </a:p>
          <a:p>
            <a:r>
              <a:rPr lang="en-US" dirty="0" smtClean="0"/>
              <a:t>Pushing motion with stepper motor</a:t>
            </a:r>
          </a:p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6050" y="1661680"/>
            <a:ext cx="4525645" cy="206907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96050" y="4158456"/>
            <a:ext cx="4525645" cy="17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0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Rubik’s Cube and Card Interactor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180 degree servo attached to wooden attachment.</a:t>
            </a:r>
          </a:p>
          <a:p>
            <a:r>
              <a:rPr lang="en-US" dirty="0" smtClean="0"/>
              <a:t>Grips top row of cube and rotates.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1853249"/>
            <a:ext cx="3710994" cy="209847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4255008"/>
            <a:ext cx="3710860" cy="20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Etch-A-Sketch Interactor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Conical caps attached to two small DC motors. </a:t>
            </a:r>
          </a:p>
          <a:p>
            <a:r>
              <a:rPr lang="en-US" dirty="0" smtClean="0"/>
              <a:t>Each knob will turn one knob on the Etch-a-Sketch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3760" y="1152983"/>
            <a:ext cx="3394012" cy="23246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786" y="3567303"/>
            <a:ext cx="4127754" cy="26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5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of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Semester Re-cap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Accomplishments</a:t>
            </a:r>
          </a:p>
          <a:p>
            <a:r>
              <a:rPr lang="en-US" dirty="0" smtClean="0"/>
              <a:t>Goals for next semester</a:t>
            </a:r>
          </a:p>
          <a:p>
            <a:pPr lvl="1"/>
            <a:r>
              <a:rPr lang="en-US" dirty="0" smtClean="0"/>
              <a:t>Refine course movement</a:t>
            </a:r>
          </a:p>
          <a:p>
            <a:pPr lvl="1"/>
            <a:r>
              <a:rPr lang="en-US" dirty="0" smtClean="0"/>
              <a:t>Simon and Etch-A-Sketch Challenge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5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www.humanoid-robotics.com/products.php?product=Robot-Kit-with-Mecanum-Wheels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4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Content Placeholder 4" descr="https://lh5.googleusercontent.com/KJvPnxcY1do6M74tBGmk2nknNVCVeYjaASsU87sI99O0zxYxozK3ndMdZyD4thGWkhEKEb5CTp0pwexxUM-zBaHIiuFpK80LN9CVsO9meQmvOYvnI7uVV67avZOaFk5XL28cgn2VGaU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85" y="1540042"/>
            <a:ext cx="9846645" cy="4966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4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 September 2014 – Preliminary Requirements</a:t>
            </a:r>
          </a:p>
          <a:p>
            <a:r>
              <a:rPr lang="en-US" dirty="0" smtClean="0"/>
              <a:t>10 October 2014 – Preliminary Budget</a:t>
            </a:r>
          </a:p>
          <a:p>
            <a:r>
              <a:rPr lang="en-US" dirty="0" smtClean="0"/>
              <a:t>18 November 2014 – Integrated Prototype</a:t>
            </a:r>
          </a:p>
          <a:p>
            <a:r>
              <a:rPr lang="en-US" dirty="0" smtClean="0"/>
              <a:t>25 November 2014 – Revised Requirements</a:t>
            </a:r>
          </a:p>
          <a:p>
            <a:r>
              <a:rPr lang="en-US" dirty="0" smtClean="0"/>
              <a:t>12 December 2014 – Preliminary Design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5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budget: $654.52</a:t>
            </a:r>
          </a:p>
          <a:p>
            <a:r>
              <a:rPr lang="en-US" dirty="0" smtClean="0"/>
              <a:t>Total spent: $560.21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4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Identify when light in starting area goes out</a:t>
            </a:r>
          </a:p>
          <a:p>
            <a:pPr lvl="1"/>
            <a:r>
              <a:rPr lang="en-US" dirty="0" smtClean="0"/>
              <a:t>Line follow to first challenge</a:t>
            </a:r>
          </a:p>
          <a:p>
            <a:pPr lvl="1"/>
            <a:r>
              <a:rPr lang="en-US" dirty="0" smtClean="0"/>
              <a:t>Complete challenge</a:t>
            </a:r>
          </a:p>
          <a:p>
            <a:pPr lvl="1"/>
            <a:r>
              <a:rPr lang="en-US" dirty="0" smtClean="0"/>
              <a:t>Line follow to second, third and fourth challenges, completing each</a:t>
            </a:r>
          </a:p>
          <a:p>
            <a:pPr lvl="1"/>
            <a:r>
              <a:rPr lang="en-US" dirty="0" smtClean="0"/>
              <a:t>Cross finish 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18" y="2052638"/>
            <a:ext cx="7625540" cy="41957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7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 and dependencies</a:t>
            </a:r>
          </a:p>
          <a:p>
            <a:pPr lvl="1"/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Rule changes</a:t>
            </a:r>
          </a:p>
          <a:p>
            <a:r>
              <a:rPr lang="en-US" dirty="0" smtClean="0"/>
              <a:t>General Constraints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Power consumption</a:t>
            </a:r>
          </a:p>
          <a:p>
            <a:r>
              <a:rPr lang="en-US" dirty="0" smtClean="0"/>
              <a:t>Safety Constraints and Considerations</a:t>
            </a:r>
          </a:p>
          <a:p>
            <a:pPr lvl="1"/>
            <a:r>
              <a:rPr lang="en-US" dirty="0" smtClean="0"/>
              <a:t>Electrical hazards</a:t>
            </a:r>
          </a:p>
          <a:p>
            <a:pPr lvl="1"/>
            <a:r>
              <a:rPr lang="en-US" dirty="0" smtClean="0"/>
              <a:t>System heating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Coordination Subsystem</a:t>
            </a:r>
          </a:p>
          <a:p>
            <a:pPr lvl="1"/>
            <a:r>
              <a:rPr lang="en-US" dirty="0" smtClean="0"/>
              <a:t>Reads input from sensors</a:t>
            </a:r>
          </a:p>
          <a:p>
            <a:pPr lvl="1"/>
            <a:r>
              <a:rPr lang="en-US" dirty="0" smtClean="0"/>
              <a:t>Directs other subsystems</a:t>
            </a:r>
          </a:p>
          <a:p>
            <a:r>
              <a:rPr lang="en-US" dirty="0" smtClean="0"/>
              <a:t>Movement Subsystem</a:t>
            </a:r>
          </a:p>
          <a:p>
            <a:pPr lvl="1"/>
            <a:r>
              <a:rPr lang="en-US" dirty="0" smtClean="0"/>
              <a:t>Contains all components responsible for moving system</a:t>
            </a:r>
          </a:p>
          <a:p>
            <a:r>
              <a:rPr lang="en-US" dirty="0" smtClean="0"/>
              <a:t>Challenge Subsystem</a:t>
            </a:r>
          </a:p>
          <a:p>
            <a:pPr lvl="1"/>
            <a:r>
              <a:rPr lang="en-US" dirty="0" smtClean="0"/>
              <a:t>Contains all components responsible for completing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407</TotalTime>
  <Words>458</Words>
  <Application>Microsoft Office PowerPoint</Application>
  <PresentationFormat>Widescreen</PresentationFormat>
  <Paragraphs>148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</vt:lpstr>
      <vt:lpstr>Team Are We There Yet </vt:lpstr>
      <vt:lpstr>Introduction</vt:lpstr>
      <vt:lpstr>Competition Course</vt:lpstr>
      <vt:lpstr>Timeline</vt:lpstr>
      <vt:lpstr>Budget</vt:lpstr>
      <vt:lpstr>Design Solution</vt:lpstr>
      <vt:lpstr>System Architecture</vt:lpstr>
      <vt:lpstr>Design Considerations</vt:lpstr>
      <vt:lpstr>Subsystems</vt:lpstr>
      <vt:lpstr>Coordination Subsystem</vt:lpstr>
      <vt:lpstr>Parts List</vt:lpstr>
      <vt:lpstr>Movement Subsystem</vt:lpstr>
      <vt:lpstr>Parts List</vt:lpstr>
      <vt:lpstr>Chassis</vt:lpstr>
      <vt:lpstr>Motors</vt:lpstr>
      <vt:lpstr>Wheels</vt:lpstr>
      <vt:lpstr>Battery</vt:lpstr>
      <vt:lpstr>Challenge Subsystem</vt:lpstr>
      <vt:lpstr>Parts List</vt:lpstr>
      <vt:lpstr>Simon Interactor</vt:lpstr>
      <vt:lpstr>Rubik’s Cube and Card Interactor</vt:lpstr>
      <vt:lpstr>Etch-A-Sketch Interactor</vt:lpstr>
      <vt:lpstr>Video of Performance</vt:lpstr>
      <vt:lpstr>Semester Re-cap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Are We There Yet</dc:title>
  <dc:creator>Brian Powell</dc:creator>
  <cp:lastModifiedBy>Powell, Brian A</cp:lastModifiedBy>
  <cp:revision>25</cp:revision>
  <dcterms:created xsi:type="dcterms:W3CDTF">2014-12-07T21:51:11Z</dcterms:created>
  <dcterms:modified xsi:type="dcterms:W3CDTF">2014-12-09T22:37:48Z</dcterms:modified>
</cp:coreProperties>
</file>